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5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60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B7F44-1897-416A-934E-65634560738A}" type="datetimeFigureOut">
              <a:rPr lang="zh-TW" altLang="en-US" smtClean="0"/>
              <a:t>2015/12/4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C5259F-83B7-4BE3-A22F-5A65ADBD82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594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5259F-83B7-4BE3-A22F-5A65ADBD8204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673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1118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426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85376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25443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571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263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17114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42744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01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0959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5925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343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697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1087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0778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9253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5613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66642-B8F0-443B-8374-A45B22CCE6DC}" type="datetimeFigureOut">
              <a:rPr lang="zh-TW" altLang="en-US" smtClean="0"/>
              <a:t>2015/12/3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0B2AD-E1D1-47A7-8717-A56DCCC0E4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4147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6" r:id="rId1"/>
    <p:sldLayoutId id="2147483877" r:id="rId2"/>
    <p:sldLayoutId id="2147483878" r:id="rId3"/>
    <p:sldLayoutId id="2147483879" r:id="rId4"/>
    <p:sldLayoutId id="2147483880" r:id="rId5"/>
    <p:sldLayoutId id="2147483881" r:id="rId6"/>
    <p:sldLayoutId id="2147483882" r:id="rId7"/>
    <p:sldLayoutId id="2147483883" r:id="rId8"/>
    <p:sldLayoutId id="2147483884" r:id="rId9"/>
    <p:sldLayoutId id="2147483885" r:id="rId10"/>
    <p:sldLayoutId id="2147483886" r:id="rId11"/>
    <p:sldLayoutId id="2147483887" r:id="rId12"/>
    <p:sldLayoutId id="2147483888" r:id="rId13"/>
    <p:sldLayoutId id="2147483889" r:id="rId14"/>
    <p:sldLayoutId id="2147483890" r:id="rId15"/>
    <p:sldLayoutId id="2147483891" r:id="rId16"/>
    <p:sldLayoutId id="214748389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/>
              <a:t>BrickBreak</a:t>
            </a:r>
            <a:r>
              <a:rPr lang="zh-TW" altLang="en-US" dirty="0"/>
              <a:t>！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Simple game 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082" y="282148"/>
            <a:ext cx="3124636" cy="611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0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415" y="1357803"/>
            <a:ext cx="2684285" cy="5181486"/>
          </a:xfrm>
        </p:spPr>
      </p:pic>
      <p:sp>
        <p:nvSpPr>
          <p:cNvPr id="5" name="文字方塊 4"/>
          <p:cNvSpPr txBox="1"/>
          <p:nvPr/>
        </p:nvSpPr>
        <p:spPr>
          <a:xfrm>
            <a:off x="952186" y="444500"/>
            <a:ext cx="4127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 smtClean="0">
                <a:solidFill>
                  <a:sysClr val="windowText" lastClr="000000"/>
                </a:solidFill>
                <a:ea typeface="標楷體" panose="03000509000000000000" pitchFamily="65" charset="-120"/>
                <a:cs typeface="Segoe UI Black" panose="020B0A02040204020203" pitchFamily="34" charset="0"/>
              </a:rPr>
              <a:t>關卡</a:t>
            </a:r>
            <a:endParaRPr lang="en-US" altLang="zh-TW" sz="3200" b="1" dirty="0" smtClean="0">
              <a:solidFill>
                <a:sysClr val="windowText" lastClr="000000"/>
              </a:solidFill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sz="3200" b="1" dirty="0">
              <a:solidFill>
                <a:sysClr val="windowText" lastClr="000000"/>
              </a:solidFill>
              <a:ea typeface="標楷體" panose="03000509000000000000" pitchFamily="65" charset="-120"/>
              <a:cs typeface="Segoe UI Black" panose="020B0A02040204020203" pitchFamily="34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255" y="1357803"/>
            <a:ext cx="2700160" cy="518148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86" y="1357803"/>
            <a:ext cx="2864766" cy="518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972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小道具</a:t>
            </a:r>
            <a:endParaRPr lang="zh-TW" altLang="en-US" b="1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增長板子</a:t>
            </a:r>
            <a:endParaRPr lang="en-US" altLang="zh-TW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縮短板子</a:t>
            </a:r>
            <a:endParaRPr lang="en-US" altLang="zh-TW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</a:t>
            </a:r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</a:t>
            </a:r>
            <a:endParaRPr lang="en-US" altLang="zh-TW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減</a:t>
            </a:r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</a:t>
            </a:r>
            <a:endParaRPr lang="en-US" altLang="zh-TW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球速度加快</a:t>
            </a:r>
            <a:endParaRPr lang="en-US" altLang="zh-TW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球速減慢</a:t>
            </a:r>
            <a:endParaRPr lang="zh-TW" altLang="en-US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62037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solidFill>
                  <a:schemeClr val="bg1"/>
                </a:solidFill>
              </a:rPr>
              <a:t>目標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方塊可以有各種大小，可以組合成各種關卡。</a:t>
            </a:r>
            <a:endParaRPr lang="en-US" altLang="zh-TW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可以增加各種小道具。</a:t>
            </a:r>
            <a:endParaRPr lang="en-US" altLang="zh-TW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美化遊戲，更好看</a:t>
            </a:r>
            <a:endParaRPr lang="zh-TW" altLang="en-US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1781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clip000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09281" y="224631"/>
            <a:ext cx="3370262" cy="6421055"/>
          </a:xfrm>
        </p:spPr>
      </p:pic>
    </p:spTree>
    <p:extLst>
      <p:ext uri="{BB962C8B-B14F-4D97-AF65-F5344CB8AC3E}">
        <p14:creationId xmlns:p14="http://schemas.microsoft.com/office/powerpoint/2010/main" val="262672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電路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電路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電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TM04033919[[fn=電路]]</Template>
  <TotalTime>68</TotalTime>
  <Words>46</Words>
  <Application>Microsoft Office PowerPoint</Application>
  <PresentationFormat>寬螢幕</PresentationFormat>
  <Paragraphs>15</Paragraphs>
  <Slides>5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4" baseType="lpstr">
      <vt:lpstr>微軟正黑體</vt:lpstr>
      <vt:lpstr>新細明體</vt:lpstr>
      <vt:lpstr>標楷體</vt:lpstr>
      <vt:lpstr>Arial</vt:lpstr>
      <vt:lpstr>Calibri</vt:lpstr>
      <vt:lpstr>Segoe UI Black</vt:lpstr>
      <vt:lpstr>Trebuchet MS</vt:lpstr>
      <vt:lpstr>Tw Cen MT</vt:lpstr>
      <vt:lpstr>電路</vt:lpstr>
      <vt:lpstr>BrickBreak！</vt:lpstr>
      <vt:lpstr>PowerPoint 簡報</vt:lpstr>
      <vt:lpstr>小道具</vt:lpstr>
      <vt:lpstr>目標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BrickBreak！</dc:title>
  <dc:creator>Richard</dc:creator>
  <cp:lastModifiedBy>Richard</cp:lastModifiedBy>
  <cp:revision>5</cp:revision>
  <dcterms:created xsi:type="dcterms:W3CDTF">2015-12-03T15:45:56Z</dcterms:created>
  <dcterms:modified xsi:type="dcterms:W3CDTF">2015-12-03T16:54:19Z</dcterms:modified>
</cp:coreProperties>
</file>

<file path=docProps/thumbnail.jpeg>
</file>